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4C44-FA88-419E-9FC0-22EA33A5A9A3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473-29D7-4171-939E-76E162EF7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4C44-FA88-419E-9FC0-22EA33A5A9A3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473-29D7-4171-939E-76E162EF7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4C44-FA88-419E-9FC0-22EA33A5A9A3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473-29D7-4171-939E-76E162EF7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4C44-FA88-419E-9FC0-22EA33A5A9A3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473-29D7-4171-939E-76E162EF7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4C44-FA88-419E-9FC0-22EA33A5A9A3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473-29D7-4171-939E-76E162EF7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4C44-FA88-419E-9FC0-22EA33A5A9A3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473-29D7-4171-939E-76E162EF7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4C44-FA88-419E-9FC0-22EA33A5A9A3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473-29D7-4171-939E-76E162EF7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4C44-FA88-419E-9FC0-22EA33A5A9A3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473-29D7-4171-939E-76E162EF7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4C44-FA88-419E-9FC0-22EA33A5A9A3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473-29D7-4171-939E-76E162EF7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4C44-FA88-419E-9FC0-22EA33A5A9A3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473-29D7-4171-939E-76E162EF7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4C44-FA88-419E-9FC0-22EA33A5A9A3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ED473-29D7-4171-939E-76E162EF7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4C44-FA88-419E-9FC0-22EA33A5A9A3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ED473-29D7-4171-939E-76E162EF77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«Космонавтом быть хочу»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детьми старшего дошкольного возраста.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886200"/>
            <a:ext cx="3776464" cy="163103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оспитатель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МКОУ « Синегубовской ООШ»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дошкольная группа)</a:t>
            </a:r>
          </a:p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Дежичева О.В.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1-tub-ru.yandex.net/i?id=09f53bca3b7e96f79181939b8784d349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89040"/>
            <a:ext cx="3024336" cy="233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Подвижная игра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«Ждут нас быстрые ракеты»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:\DCIM\106_PANA\P106082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149080"/>
            <a:ext cx="3168352" cy="238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06_PANA\P10608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772816"/>
            <a:ext cx="30765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DCIM\106_PANA\P10608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60848"/>
            <a:ext cx="27813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915816" y="1628800"/>
            <a:ext cx="3654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5816" y="1772816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Ждут нас быстрые ракеты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полёта на планеты.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какую захотим,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такую полетим!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в игре один секрет: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Опоздавшим места нет</a:t>
            </a:r>
            <a:r>
              <a:rPr lang="ru-RU" dirty="0" smtClean="0">
                <a:solidFill>
                  <a:schemeClr val="bg1"/>
                </a:solidFill>
              </a:rPr>
              <a:t>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Чтоб ракетой управлять,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Нужно смелым, сильным стать.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Слабых в космос не берут,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Ведь полет - не легкий труд!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Не зевай по сторонам,</a:t>
            </a:r>
            <a:br>
              <a:rPr lang="ru-RU" sz="2200" dirty="0" smtClean="0">
                <a:solidFill>
                  <a:schemeClr val="bg1"/>
                </a:solidFill>
              </a:rPr>
            </a:br>
            <a:r>
              <a:rPr lang="ru-RU" sz="2200" dirty="0" smtClean="0">
                <a:solidFill>
                  <a:schemeClr val="bg1"/>
                </a:solidFill>
              </a:rPr>
              <a:t>Ты сегодня - космонавт!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G:\DCIM\106_PANA\P106079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04864"/>
            <a:ext cx="61926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02624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Результат реализации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7344816" cy="432048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ходе реализации проекта пришла к выводу, что подобные занятия, игры, продуктивная деятельность объединяют детей общими впечатлениями, эмоциями. Способствуют формированию чувства гордости за свою страну.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15212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Выставка детского творчества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G:\DCIM\106_PANA\P10608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87422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88840"/>
            <a:ext cx="6800800" cy="36499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Горьков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Ю.Ф. « Космическая азбука»-изд.детской литературы.1984г.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Дерябина Л.Б. « Дошкольникам о Российских покорителях космоса» Сфера.2005г.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Шорыгина Т.М.»Детям о космосе и Ю.А. Гагарине - первом космонавте Земли»(беседы,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досуги,рассказы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)2000г.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justclickit.ru/flash/space/space%20(9)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196752"/>
            <a:ext cx="1219200" cy="1143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://mylovekid.ru/p/pic/lovek-47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84775" cy="46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1368151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8064896" cy="34339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Актуальность данного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 обусловлена тем, что космос – это обширная тема для исследовательской деятельности, вызывает интерес у детей и дает возможность многосторонне развивать личность дошкольников.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230425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800" dirty="0">
                <a:solidFill>
                  <a:schemeClr val="bg1"/>
                </a:solidFill>
                <a:cs typeface="Times New Roman" pitchFamily="18" charset="0"/>
              </a:rPr>
              <a:t>кратковременный, групповой</a:t>
            </a:r>
            <a:r>
              <a:rPr lang="ru-RU" sz="2800" dirty="0" smtClean="0">
                <a:solidFill>
                  <a:schemeClr val="bg1"/>
                </a:solidFill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         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>
                <a:solidFill>
                  <a:schemeClr val="bg1"/>
                </a:solidFill>
              </a:rPr>
              <a:t>дети </a:t>
            </a:r>
            <a:r>
              <a:rPr lang="ru-RU" sz="2800" dirty="0" smtClean="0">
                <a:solidFill>
                  <a:schemeClr val="bg1"/>
                </a:solidFill>
              </a:rPr>
              <a:t>старшей </a:t>
            </a:r>
            <a:r>
              <a:rPr lang="ru-RU" sz="2800" dirty="0" smtClean="0">
                <a:solidFill>
                  <a:schemeClr val="bg1"/>
                </a:solidFill>
              </a:rPr>
              <a:t>дошкольной </a:t>
            </a:r>
            <a:r>
              <a:rPr lang="ru-RU" sz="2800" dirty="0">
                <a:solidFill>
                  <a:schemeClr val="bg1"/>
                </a:solidFill>
              </a:rPr>
              <a:t>группы, </a:t>
            </a:r>
            <a:r>
              <a:rPr lang="ru-RU" sz="2800" dirty="0" smtClean="0">
                <a:solidFill>
                  <a:schemeClr val="bg1"/>
                </a:solidFill>
              </a:rPr>
              <a:t>воспитатель.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1-tub-ru.yandex.net/i?id=6740d2c94fac91163168f8fd3c2fb37a&amp;n=33&amp;h=215&amp;w=2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43924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29614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 и задачи проекта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988840"/>
            <a:ext cx="6400800" cy="432048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реализации творческого потенциала и способностей детей в различных видах деятельности;</a:t>
            </a:r>
          </a:p>
          <a:p>
            <a:pPr algn="just"/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Привлечение внимания детей к космическим достижениям нашей Родины.</a:t>
            </a:r>
          </a:p>
          <a:p>
            <a:pPr algn="l"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7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формированию у детей понятий «Космос», «Космическое пространство</a:t>
            </a:r>
            <a:r>
              <a:rPr lang="ru-RU" sz="1700" dirty="0" smtClean="0">
                <a:solidFill>
                  <a:schemeClr val="bg1"/>
                </a:solidFill>
              </a:rPr>
              <a:t>»;</a:t>
            </a: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ознакомлению с историей  освоения космоса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17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расширению и углублению представлений об окружающем мире Земли  и о роли человека в ее экосистеме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подвести к пониманию уникальности нашей планеты, так как только на ней есть жизнь</a:t>
            </a:r>
            <a:r>
              <a:rPr lang="ru-RU" sz="1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воспитывать уважение и любовь к Земле, как к космическому чуду, дающему все необходимое для жизни, а так же чувство гордости за историю своей планеты, за достижения отечественных ученых, конструкторов, космонавтов.</a:t>
            </a:r>
          </a:p>
          <a:p>
            <a:endParaRPr lang="ru-RU" sz="1800" dirty="0"/>
          </a:p>
          <a:p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работы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Подготовительный этап: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беседы с детьми ; подбор иллюстраций и литературы.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Основной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 : </a:t>
            </a:r>
            <a:r>
              <a:rPr lang="ru-RU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различные тематические беседы с просмотром иллюстраций; игры;  выставки самостоятельного и совместного детского творчества;  рассматривание картин и составление рассказов, разучивание стихотворений и считалок, разучивание песен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Заключительный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обсуждение результатов хода работы, выявление причин успехов и неудач; итоговое мероприятие «Космонавтом быть хочу!».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Продукт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проектной деятельности</a:t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(познание)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124744"/>
            <a:ext cx="8568952" cy="5544616"/>
          </a:xfrm>
        </p:spPr>
        <p:txBody>
          <a:bodyPr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родился под городом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Гжатском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мальчик в крестьянской семье.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Имя гордое Юрий Гагарин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Знает каждый теперь на земле.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 гордится весь мир, вся планета,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Имя Юрий у всех на устах,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парень поднялся над миром,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Своё сердце России отдав.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Самый первый виток над планетой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Совершил он во славу страны,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Яркой звёздочкой в небо поднявшись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ясный день той прекрасной весны</a:t>
            </a:r>
          </a:p>
          <a:p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парень с открытой улыбкой,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Покорившей собою весь мир,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Символ смелости, символ прогресса,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Поколений грядущих кумир.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Этим подвигом Юрий Гагарин,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Совершив беспримерный полёт,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века всю Россию прославил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великий наш русский народ.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парень с открытой улыбкой,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Покорившей собою весь мир,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Символ смелости, символ прогресса,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Поколений грядущих кумир.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Этим подвигом Юрий Гагарин,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Совершив беспримерный полёт,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века всю Россию прославил</a:t>
            </a:r>
            <a:b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великий наш русский народ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s://im1-tub-ru.yandex.net/i?id=5187c371d28f845ef0c5075a97b3bc0f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340768"/>
            <a:ext cx="23762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Юрий Гагарин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140968"/>
            <a:ext cx="2016224" cy="290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63529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Познание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507288" cy="5544616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было очень ново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рискованно вполне...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Валентина Терешкова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Первой в мире и стране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Среди женщин дальний космос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Устремилась покорять!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достойно, по - геройски,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Всем сумела доказать,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и женщинам отвага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и смелость по плечу: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Дескать, что - там! Если надо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 и в космос полечу!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 женщин средь героев -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в труде, и на войне.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Космонавт же Терешкова</a:t>
            </a:r>
          </a:p>
          <a:p>
            <a:pPr fontAlgn="base"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Всех отважнее вдвойне.</a:t>
            </a:r>
          </a:p>
          <a:p>
            <a:endParaRPr lang="ru-RU" dirty="0"/>
          </a:p>
        </p:txBody>
      </p:sp>
      <p:pic>
        <p:nvPicPr>
          <p:cNvPr id="4" name="Рисунок 3" descr="https://im1-tub-ru.yandex.net/i?id=4692dff9eeb6c7076f8567db8dafb935&amp;n=33&amp;h=215&amp;w=28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132856"/>
            <a:ext cx="2373635" cy="168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2-tub-ru.yandex.net/i?id=9152f59ea56fe88b3778ae02a6039ebf&amp;n=33&amp;h=215&amp;w=28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437112"/>
            <a:ext cx="2319937" cy="175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tdata.ru/u30/photo0B63/20821519317-0/huge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124744"/>
            <a:ext cx="16859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Художественно-эстетическое развитие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:\DCIM\106_PANA\P106073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556792"/>
            <a:ext cx="3528393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DCIM\106_PANA\P10607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2385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G:\DCIM\106_PANA\P10607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93096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DCIM\106_PANA\P106077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221088"/>
            <a:ext cx="28106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DCIM\106_PANA\P106078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077072"/>
            <a:ext cx="2016224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Фрагмент итогового игрового занятия «Ждут нас быстрые ракеты»          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Физическое развитие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                                                            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космонавтом стать,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Надо потрудиться: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День с зарядки начинать,</a:t>
            </a:r>
          </a:p>
          <a:p>
            <a:pPr>
              <a:buNone/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Хорошо учиться.</a:t>
            </a:r>
          </a:p>
          <a:p>
            <a:pPr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G:\DCIM\106_PANA\P10608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280831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DCIM\106_PANA\P10608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9" y="1556792"/>
            <a:ext cx="295232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DCIM\106_PANA\P10608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311467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DCIM\106_PANA\P106084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149080"/>
            <a:ext cx="3314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316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«Космонавтом быть хочу» Проектная деятельность  с детьми старшего дошкольного возраста.</vt:lpstr>
      <vt:lpstr> Актуальность</vt:lpstr>
      <vt:lpstr>Вид проекта: кратковременный, групповой.                 Участники проекта: дети старшей дошкольной группы, воспитатель. </vt:lpstr>
      <vt:lpstr>Цели и задачи проекта</vt:lpstr>
      <vt:lpstr>Этапы работы </vt:lpstr>
      <vt:lpstr>Продукт проектной деятельности (познание)</vt:lpstr>
      <vt:lpstr>Познание</vt:lpstr>
      <vt:lpstr>Художественно-эстетическое развитие</vt:lpstr>
      <vt:lpstr> Фрагмент итогового игрового занятия «Ждут нас быстрые ракеты»           (Физическое развитие)</vt:lpstr>
      <vt:lpstr>Подвижная игра                             «Ждут нас быстрые ракеты»</vt:lpstr>
      <vt:lpstr>Чтоб ракетой управлять, Нужно смелым, сильным стать. Слабых в космос не берут, Ведь полет - не легкий труд! Не зевай по сторонам, Ты сегодня - космонавт!</vt:lpstr>
      <vt:lpstr>Результат реализации проекта</vt:lpstr>
      <vt:lpstr>Выставка детского творчества</vt:lpstr>
      <vt:lpstr>Литература</vt:lpstr>
      <vt:lpstr>Спасибо за внимание.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«Космонавтом быть хочу» Проект для детей старшего дошкольного возраста.</dc:title>
  <dc:creator>хХх</dc:creator>
  <cp:lastModifiedBy>хХх</cp:lastModifiedBy>
  <cp:revision>61</cp:revision>
  <dcterms:created xsi:type="dcterms:W3CDTF">2016-04-13T16:01:18Z</dcterms:created>
  <dcterms:modified xsi:type="dcterms:W3CDTF">2016-04-17T17:40:46Z</dcterms:modified>
</cp:coreProperties>
</file>